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ns" charset="1" panose="020B0606030504020204"/>
      <p:regular r:id="rId28"/>
    </p:embeddedFont>
    <p:embeddedFont>
      <p:font typeface="Decalotype Bold" charset="1" panose="00000800000000000000"/>
      <p:regular r:id="rId29"/>
    </p:embeddedFont>
    <p:embeddedFont>
      <p:font typeface="Decalotype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34898" y="1163618"/>
            <a:ext cx="3686043" cy="6530397"/>
          </a:xfrm>
          <a:custGeom>
            <a:avLst/>
            <a:gdLst/>
            <a:ahLst/>
            <a:cxnLst/>
            <a:rect r="r" b="b" t="t" l="l"/>
            <a:pathLst>
              <a:path h="6530397" w="3686043">
                <a:moveTo>
                  <a:pt x="0" y="0"/>
                </a:moveTo>
                <a:lnTo>
                  <a:pt x="3686043" y="0"/>
                </a:lnTo>
                <a:lnTo>
                  <a:pt x="3686043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40" t="0" r="-6694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780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5786" y="1711978"/>
            <a:ext cx="4254345" cy="5163840"/>
          </a:xfrm>
          <a:custGeom>
            <a:avLst/>
            <a:gdLst/>
            <a:ahLst/>
            <a:cxnLst/>
            <a:rect r="r" b="b" t="t" l="l"/>
            <a:pathLst>
              <a:path h="5163840" w="4254345">
                <a:moveTo>
                  <a:pt x="0" y="0"/>
                </a:moveTo>
                <a:lnTo>
                  <a:pt x="4254345" y="0"/>
                </a:lnTo>
                <a:lnTo>
                  <a:pt x="4254345" y="5163841"/>
                </a:lnTo>
                <a:lnTo>
                  <a:pt x="0" y="5163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381" t="-74816" r="-128828" b="-8978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35266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3159109" y="5851342"/>
            <a:ext cx="5531158" cy="658275"/>
            <a:chOff x="0" y="0"/>
            <a:chExt cx="1456766" cy="173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6766" cy="173373"/>
            </a:xfrm>
            <a:custGeom>
              <a:avLst/>
              <a:gdLst/>
              <a:ahLst/>
              <a:cxnLst/>
              <a:rect r="r" b="b" t="t" l="l"/>
              <a:pathLst>
                <a:path h="173373" w="1456766">
                  <a:moveTo>
                    <a:pt x="26594" y="0"/>
                  </a:moveTo>
                  <a:lnTo>
                    <a:pt x="1430172" y="0"/>
                  </a:lnTo>
                  <a:cubicBezTo>
                    <a:pt x="1444859" y="0"/>
                    <a:pt x="1456766" y="11907"/>
                    <a:pt x="1456766" y="26594"/>
                  </a:cubicBezTo>
                  <a:lnTo>
                    <a:pt x="1456766" y="146779"/>
                  </a:lnTo>
                  <a:cubicBezTo>
                    <a:pt x="1456766" y="161466"/>
                    <a:pt x="1444859" y="173373"/>
                    <a:pt x="1430172" y="173373"/>
                  </a:cubicBezTo>
                  <a:lnTo>
                    <a:pt x="26594" y="173373"/>
                  </a:lnTo>
                  <a:cubicBezTo>
                    <a:pt x="11907" y="173373"/>
                    <a:pt x="0" y="161466"/>
                    <a:pt x="0" y="146779"/>
                  </a:cubicBezTo>
                  <a:lnTo>
                    <a:pt x="0" y="26594"/>
                  </a:lnTo>
                  <a:cubicBezTo>
                    <a:pt x="0" y="11907"/>
                    <a:pt x="11907" y="0"/>
                    <a:pt x="265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56766" cy="220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spc="250">
                  <a:solidFill>
                    <a:srgbClr val="FFFFFF"/>
                  </a:solidFill>
                  <a:latin typeface="Open Sans"/>
                </a:rPr>
                <a:t>Presented by: Pranavi Pulipaka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35786" y="7001229"/>
            <a:ext cx="3732268" cy="38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44" spc="204" strike="noStrike" u="none">
                <a:solidFill>
                  <a:srgbClr val="FFFFFF"/>
                </a:solidFill>
                <a:latin typeface="Open Sans"/>
              </a:rPr>
              <a:t> May,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8081" y="4233681"/>
            <a:ext cx="6348805" cy="140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41"/>
              </a:lnSpc>
              <a:spcBef>
                <a:spcPct val="0"/>
              </a:spcBef>
            </a:pPr>
            <a:r>
              <a:rPr lang="en-US" sz="9765" spc="97">
                <a:solidFill>
                  <a:srgbClr val="FFFFFF"/>
                </a:solidFill>
                <a:latin typeface="Decalotype Bold"/>
              </a:rPr>
              <a:t>CASE STUDY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4700" y="3018269"/>
            <a:ext cx="5875567" cy="103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1"/>
              </a:lnSpc>
              <a:spcBef>
                <a:spcPct val="0"/>
              </a:spcBef>
            </a:pPr>
            <a:r>
              <a:rPr lang="en-US" sz="7201" spc="72">
                <a:solidFill>
                  <a:srgbClr val="FFFFFF"/>
                </a:solidFill>
                <a:latin typeface="Decalotype Bold"/>
              </a:rPr>
              <a:t>SQL PAINTINGS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71555" y="2567911"/>
            <a:ext cx="11226047" cy="3939322"/>
          </a:xfrm>
          <a:custGeom>
            <a:avLst/>
            <a:gdLst/>
            <a:ahLst/>
            <a:cxnLst/>
            <a:rect r="r" b="b" t="t" l="l"/>
            <a:pathLst>
              <a:path h="3939322" w="11226047">
                <a:moveTo>
                  <a:pt x="0" y="0"/>
                </a:moveTo>
                <a:lnTo>
                  <a:pt x="11226047" y="0"/>
                </a:lnTo>
                <a:lnTo>
                  <a:pt x="11226047" y="3939322"/>
                </a:lnTo>
                <a:lnTo>
                  <a:pt x="0" y="3939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Identify the museums which are open on both Sunday and Monday. Display museum name, city.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14700" y="2855409"/>
            <a:ext cx="11339758" cy="3364326"/>
          </a:xfrm>
          <a:custGeom>
            <a:avLst/>
            <a:gdLst/>
            <a:ahLst/>
            <a:cxnLst/>
            <a:rect r="r" b="b" t="t" l="l"/>
            <a:pathLst>
              <a:path h="3364326" w="11339758">
                <a:moveTo>
                  <a:pt x="0" y="0"/>
                </a:moveTo>
                <a:lnTo>
                  <a:pt x="11339758" y="0"/>
                </a:lnTo>
                <a:lnTo>
                  <a:pt x="11339758" y="3364326"/>
                </a:lnTo>
                <a:lnTo>
                  <a:pt x="0" y="3364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How many museums are open every single day?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96872" y="2729408"/>
            <a:ext cx="11375414" cy="3616329"/>
          </a:xfrm>
          <a:custGeom>
            <a:avLst/>
            <a:gdLst/>
            <a:ahLst/>
            <a:cxnLst/>
            <a:rect r="r" b="b" t="t" l="l"/>
            <a:pathLst>
              <a:path h="3616329" w="11375414">
                <a:moveTo>
                  <a:pt x="0" y="0"/>
                </a:moveTo>
                <a:lnTo>
                  <a:pt x="11375414" y="0"/>
                </a:lnTo>
                <a:lnTo>
                  <a:pt x="11375414" y="3616329"/>
                </a:lnTo>
                <a:lnTo>
                  <a:pt x="0" y="361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Which are the top 5 most popular museum? (Popularity is defined based on most no of paintings in a museum)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73445" y="2370625"/>
            <a:ext cx="11022268" cy="3846547"/>
          </a:xfrm>
          <a:custGeom>
            <a:avLst/>
            <a:gdLst/>
            <a:ahLst/>
            <a:cxnLst/>
            <a:rect r="r" b="b" t="t" l="l"/>
            <a:pathLst>
              <a:path h="3846547" w="11022268">
                <a:moveTo>
                  <a:pt x="0" y="0"/>
                </a:moveTo>
                <a:lnTo>
                  <a:pt x="11022268" y="0"/>
                </a:lnTo>
                <a:lnTo>
                  <a:pt x="11022268" y="3846547"/>
                </a:lnTo>
                <a:lnTo>
                  <a:pt x="0" y="3846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Display the 3 least popular canva sizes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1066" y="2868009"/>
            <a:ext cx="15814216" cy="3758691"/>
          </a:xfrm>
          <a:custGeom>
            <a:avLst/>
            <a:gdLst/>
            <a:ahLst/>
            <a:cxnLst/>
            <a:rect r="r" b="b" t="t" l="l"/>
            <a:pathLst>
              <a:path h="3758691" w="15814216">
                <a:moveTo>
                  <a:pt x="0" y="0"/>
                </a:moveTo>
                <a:lnTo>
                  <a:pt x="15814217" y="0"/>
                </a:lnTo>
                <a:lnTo>
                  <a:pt x="15814217" y="3758691"/>
                </a:lnTo>
                <a:lnTo>
                  <a:pt x="0" y="375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Which museum is open for the longest during a day. Dispay museum name, state and hours open and which day?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5868" y="2700363"/>
            <a:ext cx="14426631" cy="4006462"/>
          </a:xfrm>
          <a:custGeom>
            <a:avLst/>
            <a:gdLst/>
            <a:ahLst/>
            <a:cxnLst/>
            <a:rect r="r" b="b" t="t" l="l"/>
            <a:pathLst>
              <a:path h="4006462" w="14426631">
                <a:moveTo>
                  <a:pt x="0" y="0"/>
                </a:moveTo>
                <a:lnTo>
                  <a:pt x="14426630" y="0"/>
                </a:lnTo>
                <a:lnTo>
                  <a:pt x="14426630" y="4006462"/>
                </a:lnTo>
                <a:lnTo>
                  <a:pt x="0" y="4006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Identify the artists whose paintings are displayed in multiple countries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87047" y="2158031"/>
            <a:ext cx="11195064" cy="4759083"/>
          </a:xfrm>
          <a:custGeom>
            <a:avLst/>
            <a:gdLst/>
            <a:ahLst/>
            <a:cxnLst/>
            <a:rect r="r" b="b" t="t" l="l"/>
            <a:pathLst>
              <a:path h="4759083" w="11195064">
                <a:moveTo>
                  <a:pt x="0" y="0"/>
                </a:moveTo>
                <a:lnTo>
                  <a:pt x="11195064" y="0"/>
                </a:lnTo>
                <a:lnTo>
                  <a:pt x="11195064" y="4759083"/>
                </a:lnTo>
                <a:lnTo>
                  <a:pt x="0" y="4759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Display the country and the city with most no of museums.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2445" y="3202931"/>
            <a:ext cx="13135369" cy="6847887"/>
          </a:xfrm>
          <a:custGeom>
            <a:avLst/>
            <a:gdLst/>
            <a:ahLst/>
            <a:cxnLst/>
            <a:rect r="r" b="b" t="t" l="l"/>
            <a:pathLst>
              <a:path h="6847887" w="13135369">
                <a:moveTo>
                  <a:pt x="0" y="0"/>
                </a:moveTo>
                <a:lnTo>
                  <a:pt x="13135368" y="0"/>
                </a:lnTo>
                <a:lnTo>
                  <a:pt x="13135368" y="6847887"/>
                </a:lnTo>
                <a:lnTo>
                  <a:pt x="0" y="6847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00015"/>
            <a:ext cx="18288000" cy="23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4208" spc="42">
                <a:solidFill>
                  <a:srgbClr val="FFFFFF"/>
                </a:solidFill>
                <a:latin typeface="Decalotype"/>
              </a:rPr>
              <a:t>Identify the artist and the museum where the most expensive and least expensive painting is placed.</a:t>
            </a:r>
          </a:p>
          <a:p>
            <a:pPr algn="ctr" marL="0" indent="0" lvl="0">
              <a:lnSpc>
                <a:spcPts val="4629"/>
              </a:lnSpc>
              <a:spcBef>
                <a:spcPct val="0"/>
              </a:spcBef>
            </a:pPr>
            <a:r>
              <a:rPr lang="en-US" sz="4208" spc="42">
                <a:solidFill>
                  <a:srgbClr val="FFFFFF"/>
                </a:solidFill>
                <a:latin typeface="Decalotype"/>
              </a:rPr>
              <a:t> Display the artist name, sale_price, painting name, museum name, museum city and canvas label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45092" y="3113005"/>
            <a:ext cx="14747363" cy="3643871"/>
          </a:xfrm>
          <a:custGeom>
            <a:avLst/>
            <a:gdLst/>
            <a:ahLst/>
            <a:cxnLst/>
            <a:rect r="r" b="b" t="t" l="l"/>
            <a:pathLst>
              <a:path h="3643871" w="14747363">
                <a:moveTo>
                  <a:pt x="0" y="0"/>
                </a:moveTo>
                <a:lnTo>
                  <a:pt x="14747363" y="0"/>
                </a:lnTo>
                <a:lnTo>
                  <a:pt x="14747363" y="3643870"/>
                </a:lnTo>
                <a:lnTo>
                  <a:pt x="0" y="364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Which country has the 5th highest no of paintings?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4925" y="1654217"/>
            <a:ext cx="12235051" cy="6599512"/>
          </a:xfrm>
          <a:custGeom>
            <a:avLst/>
            <a:gdLst/>
            <a:ahLst/>
            <a:cxnLst/>
            <a:rect r="r" b="b" t="t" l="l"/>
            <a:pathLst>
              <a:path h="6599512" w="12235051">
                <a:moveTo>
                  <a:pt x="0" y="0"/>
                </a:moveTo>
                <a:lnTo>
                  <a:pt x="12235051" y="0"/>
                </a:lnTo>
                <a:lnTo>
                  <a:pt x="12235051" y="6599511"/>
                </a:lnTo>
                <a:lnTo>
                  <a:pt x="0" y="6599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3" t="0" r="-60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Which are the 3 most popular and 3 least popular painting styles?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45430" y="2849924"/>
            <a:ext cx="9025409" cy="3070886"/>
          </a:xfrm>
          <a:custGeom>
            <a:avLst/>
            <a:gdLst/>
            <a:ahLst/>
            <a:cxnLst/>
            <a:rect r="r" b="b" t="t" l="l"/>
            <a:pathLst>
              <a:path h="3070886" w="9025409">
                <a:moveTo>
                  <a:pt x="0" y="0"/>
                </a:moveTo>
                <a:lnTo>
                  <a:pt x="9025409" y="0"/>
                </a:lnTo>
                <a:lnTo>
                  <a:pt x="9025409" y="3070886"/>
                </a:lnTo>
                <a:lnTo>
                  <a:pt x="0" y="307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Fetch all the paintings which are not displayed on any museums?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84760" y="2514795"/>
            <a:ext cx="13159204" cy="6390261"/>
          </a:xfrm>
          <a:custGeom>
            <a:avLst/>
            <a:gdLst/>
            <a:ahLst/>
            <a:cxnLst/>
            <a:rect r="r" b="b" t="t" l="l"/>
            <a:pathLst>
              <a:path h="6390261" w="13159204">
                <a:moveTo>
                  <a:pt x="0" y="0"/>
                </a:moveTo>
                <a:lnTo>
                  <a:pt x="13159204" y="0"/>
                </a:lnTo>
                <a:lnTo>
                  <a:pt x="13159204" y="6390261"/>
                </a:lnTo>
                <a:lnTo>
                  <a:pt x="0" y="6390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Which artist has the most no of Portraits paintings outside USA?</a:t>
            </a:r>
          </a:p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Display artist name, no of paintings and the artist nationality.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1028700"/>
          <a:ext cx="17953945" cy="9416777"/>
        </p:xfrm>
        <a:graphic>
          <a:graphicData uri="http://schemas.openxmlformats.org/drawingml/2006/table">
            <a:tbl>
              <a:tblPr/>
              <a:tblGrid>
                <a:gridCol w="17953945"/>
              </a:tblGrid>
              <a:tr h="7471706">
                <a:tc>
                  <a:txBody>
                    <a:bodyPr anchor="t" rtlCol="false"/>
                    <a:lstStyle/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There are a total of 10104 paintings that are not displayed in any museum</a:t>
                      </a:r>
                      <a:endParaRPr lang="en-US" sz="1100"/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most expensive  canvas size  is 48" x 96"(122 cm x 244 cm) 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most famous painting subjects are  Portraits, Nudes, Landscapes, Flowers, Abstract/Modern Art etc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There are  18  museums which are open all 7 days of a week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top 5 museums are as follows: The Metropolitan Museum of Art, Rijksmuseum, National Gallery, National Gallery of Art, The Barnes Foundation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top 5 most popular artist are as follows: Pierre-Auguste Renoir, Claude Monet,Vincent Van Gogh, Maurice Utrillo, Albert Marquet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Walters Art Museum is the only museum that is open for the longest duration in a day i.e 19 hrs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Metropolitan Museum of Art has the  most number of popular painting style paintings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country and the cities which has the most number of museums are USA and cities are New York, Paris, Washington, London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most expensive painting belongs to artist Peter Paul Rubens  which is kept  in The Prado Museum in Madrid city </a:t>
                      </a:r>
                    </a:p>
                    <a:p>
                      <a:pPr algn="just" marL="661893" indent="-330946" lvl="1">
                        <a:lnSpc>
                          <a:spcPts val="4292"/>
                        </a:lnSpc>
                        <a:buFont typeface="Arial"/>
                        <a:buChar char="•"/>
                      </a:pPr>
                      <a:r>
                        <a:rPr lang="en-US" sz="3065">
                          <a:solidFill>
                            <a:srgbClr val="FFFFFF"/>
                          </a:solidFill>
                          <a:latin typeface="Decalotype"/>
                        </a:rPr>
                        <a:t>The least expensive painting belongs to artist  Adélaïde Labille-Guiard which is kept in The Metropolitan Museum of Art  in New York city </a:t>
                      </a:r>
                    </a:p>
                    <a:p>
                      <a:pPr algn="l">
                        <a:lnSpc>
                          <a:spcPts val="4152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947273" y="219065"/>
            <a:ext cx="15118938" cy="69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7"/>
              </a:lnSpc>
              <a:spcBef>
                <a:spcPct val="0"/>
              </a:spcBef>
            </a:pPr>
            <a:r>
              <a:rPr lang="en-US" sz="4852" spc="48">
                <a:solidFill>
                  <a:srgbClr val="FFFFFF"/>
                </a:solidFill>
                <a:latin typeface="Decalotype Bold"/>
              </a:rPr>
              <a:t>Insights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2576" y="1461504"/>
            <a:ext cx="3908890" cy="6094610"/>
          </a:xfrm>
          <a:custGeom>
            <a:avLst/>
            <a:gdLst/>
            <a:ahLst/>
            <a:cxnLst/>
            <a:rect r="r" b="b" t="t" l="l"/>
            <a:pathLst>
              <a:path h="6094610" w="3908890">
                <a:moveTo>
                  <a:pt x="0" y="0"/>
                </a:moveTo>
                <a:lnTo>
                  <a:pt x="3908890" y="0"/>
                </a:lnTo>
                <a:lnTo>
                  <a:pt x="3908890" y="6094610"/>
                </a:lnTo>
                <a:lnTo>
                  <a:pt x="0" y="609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855" t="0" r="-74166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172515"/>
            <a:ext cx="3888494" cy="4672587"/>
          </a:xfrm>
          <a:custGeom>
            <a:avLst/>
            <a:gdLst/>
            <a:ahLst/>
            <a:cxnLst/>
            <a:rect r="r" b="b" t="t" l="l"/>
            <a:pathLst>
              <a:path h="4672587" w="3888494">
                <a:moveTo>
                  <a:pt x="0" y="0"/>
                </a:moveTo>
                <a:lnTo>
                  <a:pt x="3888494" y="0"/>
                </a:lnTo>
                <a:lnTo>
                  <a:pt x="3888494" y="4672587"/>
                </a:lnTo>
                <a:lnTo>
                  <a:pt x="0" y="467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41" t="0" r="-39341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32058" y="1172860"/>
            <a:ext cx="4057381" cy="6671897"/>
          </a:xfrm>
          <a:custGeom>
            <a:avLst/>
            <a:gdLst/>
            <a:ahLst/>
            <a:cxnLst/>
            <a:rect r="r" b="b" t="t" l="l"/>
            <a:pathLst>
              <a:path h="6671897" w="4057381">
                <a:moveTo>
                  <a:pt x="0" y="0"/>
                </a:moveTo>
                <a:lnTo>
                  <a:pt x="4057381" y="0"/>
                </a:lnTo>
                <a:lnTo>
                  <a:pt x="4057381" y="6671897"/>
                </a:lnTo>
                <a:lnTo>
                  <a:pt x="0" y="667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931" t="0" r="-5417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948926" y="2847246"/>
            <a:ext cx="3806271" cy="298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58"/>
              </a:lnSpc>
              <a:spcBef>
                <a:spcPct val="0"/>
              </a:spcBef>
            </a:pPr>
            <a:r>
              <a:rPr lang="en-US" sz="10598" spc="105">
                <a:solidFill>
                  <a:srgbClr val="FFFFFF"/>
                </a:solidFill>
                <a:latin typeface="Decalotype Bold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806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19187" y="2587500"/>
            <a:ext cx="9383918" cy="2350411"/>
          </a:xfrm>
          <a:custGeom>
            <a:avLst/>
            <a:gdLst/>
            <a:ahLst/>
            <a:cxnLst/>
            <a:rect r="r" b="b" t="t" l="l"/>
            <a:pathLst>
              <a:path h="2350411" w="9383918">
                <a:moveTo>
                  <a:pt x="0" y="0"/>
                </a:moveTo>
                <a:lnTo>
                  <a:pt x="9383919" y="0"/>
                </a:lnTo>
                <a:lnTo>
                  <a:pt x="9383919" y="2350412"/>
                </a:lnTo>
                <a:lnTo>
                  <a:pt x="0" y="2350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4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6168634" cy="191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How many paintings have an asking price of more than their regular price? </a:t>
            </a:r>
          </a:p>
          <a:p>
            <a:pPr algn="l" marL="0" indent="0" lvl="0">
              <a:lnSpc>
                <a:spcPts val="50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3694" y="3590090"/>
            <a:ext cx="10801299" cy="2045871"/>
          </a:xfrm>
          <a:custGeom>
            <a:avLst/>
            <a:gdLst/>
            <a:ahLst/>
            <a:cxnLst/>
            <a:rect r="r" b="b" t="t" l="l"/>
            <a:pathLst>
              <a:path h="2045871" w="10801299">
                <a:moveTo>
                  <a:pt x="0" y="0"/>
                </a:moveTo>
                <a:lnTo>
                  <a:pt x="10801299" y="0"/>
                </a:lnTo>
                <a:lnTo>
                  <a:pt x="10801299" y="2045870"/>
                </a:lnTo>
                <a:lnTo>
                  <a:pt x="0" y="204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4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9540"/>
            <a:ext cx="16982237" cy="61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87"/>
              </a:lnSpc>
              <a:spcBef>
                <a:spcPct val="0"/>
              </a:spcBef>
            </a:pPr>
            <a:r>
              <a:rPr lang="en-US" sz="4352" spc="43">
                <a:solidFill>
                  <a:srgbClr val="FFFFFF"/>
                </a:solidFill>
                <a:latin typeface="Decalotype"/>
              </a:rPr>
              <a:t>Identify the paintings whose asking price is less than 50% of its regular price?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9375" y="3610298"/>
            <a:ext cx="16386836" cy="1211781"/>
          </a:xfrm>
          <a:custGeom>
            <a:avLst/>
            <a:gdLst/>
            <a:ahLst/>
            <a:cxnLst/>
            <a:rect r="r" b="b" t="t" l="l"/>
            <a:pathLst>
              <a:path h="1211781" w="16386836">
                <a:moveTo>
                  <a:pt x="0" y="0"/>
                </a:moveTo>
                <a:lnTo>
                  <a:pt x="16386836" y="0"/>
                </a:lnTo>
                <a:lnTo>
                  <a:pt x="16386836" y="1211781"/>
                </a:lnTo>
                <a:lnTo>
                  <a:pt x="0" y="1211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3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7"/>
              </a:lnSpc>
              <a:spcBef>
                <a:spcPct val="0"/>
              </a:spcBef>
            </a:pPr>
            <a:r>
              <a:rPr lang="en-US" sz="4652" spc="46">
                <a:solidFill>
                  <a:srgbClr val="FFFFFF"/>
                </a:solidFill>
                <a:latin typeface="Decalotype"/>
              </a:rPr>
              <a:t>Which canva size costs the most?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40" y="2947373"/>
            <a:ext cx="12038398" cy="3180399"/>
          </a:xfrm>
          <a:custGeom>
            <a:avLst/>
            <a:gdLst/>
            <a:ahLst/>
            <a:cxnLst/>
            <a:rect r="r" b="b" t="t" l="l"/>
            <a:pathLst>
              <a:path h="3180399" w="12038398">
                <a:moveTo>
                  <a:pt x="0" y="0"/>
                </a:moveTo>
                <a:lnTo>
                  <a:pt x="12038398" y="0"/>
                </a:lnTo>
                <a:lnTo>
                  <a:pt x="12038398" y="3180398"/>
                </a:lnTo>
                <a:lnTo>
                  <a:pt x="0" y="3180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1764" y="309398"/>
            <a:ext cx="9990974" cy="55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spc="282">
                <a:solidFill>
                  <a:srgbClr val="FFFFFF"/>
                </a:solidFill>
                <a:latin typeface="Decalotype"/>
              </a:rPr>
              <a:t>Delete duplicate records from work table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46639" y="3257299"/>
            <a:ext cx="10275879" cy="2560547"/>
          </a:xfrm>
          <a:custGeom>
            <a:avLst/>
            <a:gdLst/>
            <a:ahLst/>
            <a:cxnLst/>
            <a:rect r="r" b="b" t="t" l="l"/>
            <a:pathLst>
              <a:path h="2560547" w="10275879">
                <a:moveTo>
                  <a:pt x="0" y="0"/>
                </a:moveTo>
                <a:lnTo>
                  <a:pt x="10275879" y="0"/>
                </a:lnTo>
                <a:lnTo>
                  <a:pt x="10275879" y="2560547"/>
                </a:lnTo>
                <a:lnTo>
                  <a:pt x="0" y="2560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128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Identify the museums with invalid city information in the given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41449" y="2733726"/>
            <a:ext cx="11580436" cy="3120345"/>
          </a:xfrm>
          <a:custGeom>
            <a:avLst/>
            <a:gdLst/>
            <a:ahLst/>
            <a:cxnLst/>
            <a:rect r="r" b="b" t="t" l="l"/>
            <a:pathLst>
              <a:path h="3120345" w="11580436">
                <a:moveTo>
                  <a:pt x="0" y="0"/>
                </a:moveTo>
                <a:lnTo>
                  <a:pt x="11580436" y="0"/>
                </a:lnTo>
                <a:lnTo>
                  <a:pt x="11580436" y="3120345"/>
                </a:lnTo>
                <a:lnTo>
                  <a:pt x="0" y="312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Museum_Hours table has 1 invalid entry. Identify it and remove 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80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5737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421885" y="1880967"/>
            <a:ext cx="4016912" cy="5313210"/>
          </a:xfrm>
          <a:custGeom>
            <a:avLst/>
            <a:gdLst/>
            <a:ahLst/>
            <a:cxnLst/>
            <a:rect r="r" b="b" t="t" l="l"/>
            <a:pathLst>
              <a:path h="5313210" w="4016912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0" t="0" r="-379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89573" y="3972690"/>
            <a:ext cx="16849224" cy="2341620"/>
          </a:xfrm>
          <a:custGeom>
            <a:avLst/>
            <a:gdLst/>
            <a:ahLst/>
            <a:cxnLst/>
            <a:rect r="r" b="b" t="t" l="l"/>
            <a:pathLst>
              <a:path h="2341620" w="16849224">
                <a:moveTo>
                  <a:pt x="0" y="0"/>
                </a:moveTo>
                <a:lnTo>
                  <a:pt x="16849224" y="0"/>
                </a:lnTo>
                <a:lnTo>
                  <a:pt x="16849224" y="2341620"/>
                </a:lnTo>
                <a:lnTo>
                  <a:pt x="0" y="2341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273" y="200015"/>
            <a:ext cx="15118938" cy="65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7"/>
              </a:lnSpc>
              <a:spcBef>
                <a:spcPct val="0"/>
              </a:spcBef>
            </a:pPr>
            <a:r>
              <a:rPr lang="en-US" sz="4552" spc="45">
                <a:solidFill>
                  <a:srgbClr val="FFFFFF"/>
                </a:solidFill>
                <a:latin typeface="Decalotype"/>
              </a:rPr>
              <a:t>Fetch the top 10 most famous painting subject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DAGE09goDzY</dc:identifier>
  <dcterms:modified xsi:type="dcterms:W3CDTF">2011-08-01T06:04:30Z</dcterms:modified>
  <cp:revision>1</cp:revision>
  <dc:title>Artist</dc:title>
</cp:coreProperties>
</file>